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</p:sldIdLst>
  <p:sldSz cx="38404800" cy="38404800"/>
  <p:notesSz cx="9144000" cy="6858000"/>
  <p:defaultTextStyle>
    <a:defPPr>
      <a:defRPr lang="en-US"/>
    </a:defPPr>
    <a:lvl1pPr marL="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210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41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629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834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104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253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46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672" algn="l" defTabSz="4388419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13" d="100"/>
          <a:sy n="13" d="100"/>
        </p:scale>
        <p:origin x="-1229" y="-34"/>
      </p:cViewPr>
      <p:guideLst>
        <p:guide orient="horz" pos="12096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11930382"/>
            <a:ext cx="3264408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21762720"/>
            <a:ext cx="2688336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8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2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6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3480" y="1537982"/>
            <a:ext cx="864108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240" y="1537982"/>
            <a:ext cx="2528316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4678642"/>
            <a:ext cx="32644080" cy="762762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6277600"/>
            <a:ext cx="32644080" cy="840104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21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841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262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683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104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5253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5946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3672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8961128"/>
            <a:ext cx="16962120" cy="2534539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22440" y="8961128"/>
            <a:ext cx="16962120" cy="2534539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8596632"/>
            <a:ext cx="16968789" cy="358266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12179300"/>
            <a:ext cx="16968789" cy="2212721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8596632"/>
            <a:ext cx="16975455" cy="358266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210" indent="0">
              <a:buNone/>
              <a:defRPr sz="9600" b="1"/>
            </a:lvl2pPr>
            <a:lvl3pPr marL="4388419" indent="0">
              <a:buNone/>
              <a:defRPr sz="8600" b="1"/>
            </a:lvl3pPr>
            <a:lvl4pPr marL="6582629" indent="0">
              <a:buNone/>
              <a:defRPr sz="7700" b="1"/>
            </a:lvl4pPr>
            <a:lvl5pPr marL="8776834" indent="0">
              <a:buNone/>
              <a:defRPr sz="7700" b="1"/>
            </a:lvl5pPr>
            <a:lvl6pPr marL="10971043" indent="0">
              <a:buNone/>
              <a:defRPr sz="7700" b="1"/>
            </a:lvl6pPr>
            <a:lvl7pPr marL="13165253" indent="0">
              <a:buNone/>
              <a:defRPr sz="7700" b="1"/>
            </a:lvl7pPr>
            <a:lvl8pPr marL="15359462" indent="0">
              <a:buNone/>
              <a:defRPr sz="7700" b="1"/>
            </a:lvl8pPr>
            <a:lvl9pPr marL="17553672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12179300"/>
            <a:ext cx="16975455" cy="2212721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6" y="1529080"/>
            <a:ext cx="12634914" cy="65074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1529088"/>
            <a:ext cx="21469350" cy="3277743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6" y="8036568"/>
            <a:ext cx="12634914" cy="26269952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09" y="26883360"/>
            <a:ext cx="23042880" cy="317373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09" y="3431540"/>
            <a:ext cx="23042880" cy="23042880"/>
          </a:xfrm>
        </p:spPr>
        <p:txBody>
          <a:bodyPr/>
          <a:lstStyle>
            <a:lvl1pPr marL="0" indent="0">
              <a:buNone/>
              <a:defRPr sz="15400"/>
            </a:lvl1pPr>
            <a:lvl2pPr marL="2194210" indent="0">
              <a:buNone/>
              <a:defRPr sz="13400"/>
            </a:lvl2pPr>
            <a:lvl3pPr marL="4388419" indent="0">
              <a:buNone/>
              <a:defRPr sz="11500"/>
            </a:lvl3pPr>
            <a:lvl4pPr marL="6582629" indent="0">
              <a:buNone/>
              <a:defRPr sz="9600"/>
            </a:lvl4pPr>
            <a:lvl5pPr marL="8776834" indent="0">
              <a:buNone/>
              <a:defRPr sz="9600"/>
            </a:lvl5pPr>
            <a:lvl6pPr marL="10971043" indent="0">
              <a:buNone/>
              <a:defRPr sz="9600"/>
            </a:lvl6pPr>
            <a:lvl7pPr marL="13165253" indent="0">
              <a:buNone/>
              <a:defRPr sz="9600"/>
            </a:lvl7pPr>
            <a:lvl8pPr marL="15359462" indent="0">
              <a:buNone/>
              <a:defRPr sz="9600"/>
            </a:lvl8pPr>
            <a:lvl9pPr marL="17553672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09" y="30057092"/>
            <a:ext cx="23042880" cy="4507228"/>
          </a:xfrm>
        </p:spPr>
        <p:txBody>
          <a:bodyPr/>
          <a:lstStyle>
            <a:lvl1pPr marL="0" indent="0">
              <a:buNone/>
              <a:defRPr sz="6700"/>
            </a:lvl1pPr>
            <a:lvl2pPr marL="2194210" indent="0">
              <a:buNone/>
              <a:defRPr sz="5800"/>
            </a:lvl2pPr>
            <a:lvl3pPr marL="4388419" indent="0">
              <a:buNone/>
              <a:defRPr sz="4800"/>
            </a:lvl3pPr>
            <a:lvl4pPr marL="6582629" indent="0">
              <a:buNone/>
              <a:defRPr sz="4300"/>
            </a:lvl4pPr>
            <a:lvl5pPr marL="8776834" indent="0">
              <a:buNone/>
              <a:defRPr sz="4300"/>
            </a:lvl5pPr>
            <a:lvl6pPr marL="10971043" indent="0">
              <a:buNone/>
              <a:defRPr sz="4300"/>
            </a:lvl6pPr>
            <a:lvl7pPr marL="13165253" indent="0">
              <a:buNone/>
              <a:defRPr sz="4300"/>
            </a:lvl7pPr>
            <a:lvl8pPr marL="15359462" indent="0">
              <a:buNone/>
              <a:defRPr sz="4300"/>
            </a:lvl8pPr>
            <a:lvl9pPr marL="17553672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1537972"/>
            <a:ext cx="34564320" cy="6400800"/>
          </a:xfrm>
          <a:prstGeom prst="rect">
            <a:avLst/>
          </a:prstGeom>
        </p:spPr>
        <p:txBody>
          <a:bodyPr vert="horz" lIns="438840" tIns="219422" rIns="438840" bIns="21942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8961128"/>
            <a:ext cx="34564320" cy="25345392"/>
          </a:xfrm>
          <a:prstGeom prst="rect">
            <a:avLst/>
          </a:prstGeom>
        </p:spPr>
        <p:txBody>
          <a:bodyPr vert="horz" lIns="438840" tIns="219422" rIns="438840" bIns="21942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20240" y="35595562"/>
            <a:ext cx="8961120" cy="20447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2D317-6532-494C-AECD-C4941C4E9A61}" type="datetimeFigureOut">
              <a:rPr lang="en-US" smtClean="0"/>
              <a:pPr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21640" y="35595562"/>
            <a:ext cx="12161520" cy="20447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523440" y="35595562"/>
            <a:ext cx="8961120" cy="2044700"/>
          </a:xfrm>
          <a:prstGeom prst="rect">
            <a:avLst/>
          </a:prstGeom>
        </p:spPr>
        <p:txBody>
          <a:bodyPr vert="horz" lIns="438840" tIns="219422" rIns="438840" bIns="219422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95022-2B89-4885-9BE4-C5F7C5CAB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4388419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656" indent="-1645656" algn="l" defTabSz="4388419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89" indent="-1371379" algn="l" defTabSz="4388419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522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731" indent="-1097102" algn="l" defTabSz="4388419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941" indent="-1097102" algn="l" defTabSz="4388419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815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360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565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774" indent="-1097102" algn="l" defTabSz="4388419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210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41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629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834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104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253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46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672" algn="l" defTabSz="438841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30"/>
          <p:cNvSpPr>
            <a:spLocks noChangeArrowheads="1"/>
          </p:cNvSpPr>
          <p:nvPr/>
        </p:nvSpPr>
        <p:spPr bwMode="auto">
          <a:xfrm>
            <a:off x="23602950" y="7200900"/>
            <a:ext cx="14201775" cy="30314900"/>
          </a:xfrm>
          <a:prstGeom prst="roundRect">
            <a:avLst>
              <a:gd name="adj" fmla="val 7000"/>
            </a:avLst>
          </a:prstGeom>
          <a:solidFill>
            <a:schemeClr val="tx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AutoShape 29"/>
          <p:cNvSpPr>
            <a:spLocks noChangeArrowheads="1"/>
          </p:cNvSpPr>
          <p:nvPr/>
        </p:nvSpPr>
        <p:spPr bwMode="auto">
          <a:xfrm>
            <a:off x="9934575" y="7112000"/>
            <a:ext cx="13401675" cy="30314900"/>
          </a:xfrm>
          <a:prstGeom prst="roundRect">
            <a:avLst>
              <a:gd name="adj" fmla="val 7000"/>
            </a:avLst>
          </a:prstGeom>
          <a:solidFill>
            <a:schemeClr val="tx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533400" y="7112000"/>
            <a:ext cx="9067800" cy="30314900"/>
          </a:xfrm>
          <a:prstGeom prst="roundRect">
            <a:avLst>
              <a:gd name="adj" fmla="val 7000"/>
            </a:avLst>
          </a:prstGeom>
          <a:solidFill>
            <a:schemeClr val="tx1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600075" y="444500"/>
            <a:ext cx="37204650" cy="6134100"/>
          </a:xfrm>
          <a:prstGeom prst="roundRect">
            <a:avLst>
              <a:gd name="adj" fmla="val 10870"/>
            </a:avLst>
          </a:prstGeom>
          <a:gradFill flip="none" rotWithShape="1">
            <a:gsLst>
              <a:gs pos="0">
                <a:srgbClr val="5E9EFF"/>
              </a:gs>
              <a:gs pos="100000">
                <a:schemeClr val="accent1">
                  <a:lumMod val="40000"/>
                  <a:lumOff val="60000"/>
                </a:schemeClr>
              </a:gs>
              <a:gs pos="70000">
                <a:srgbClr val="C4D6EB"/>
              </a:gs>
              <a:gs pos="100000">
                <a:srgbClr val="FFEBFA"/>
              </a:gs>
            </a:gsLst>
            <a:lin ang="8400000" scaled="0"/>
            <a:tileRect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4389438"/>
            <a:r>
              <a:rPr lang="en-US" b="1" dirty="0" smtClean="0">
                <a:solidFill>
                  <a:schemeClr val="bg1"/>
                </a:solidFill>
              </a:rPr>
              <a:t>TROUBLESHOOTING POSTER TEMPLATE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33425" y="7112000"/>
            <a:ext cx="873442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PROBLEM</a:t>
            </a: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3425" y="16535401"/>
            <a:ext cx="8467725" cy="1782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METHOD INFORMATION</a:t>
            </a: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534650" y="18095943"/>
            <a:ext cx="122015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chemeClr val="accent1"/>
                </a:solidFill>
              </a:rPr>
              <a:t>Figure 1: </a:t>
            </a:r>
            <a:r>
              <a:rPr lang="en-US" sz="6000" dirty="0" smtClean="0">
                <a:solidFill>
                  <a:schemeClr val="accent1"/>
                </a:solidFill>
              </a:rPr>
              <a:t>Good Chromatogram at beginning of run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01325" y="30848300"/>
            <a:ext cx="116681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i="1" dirty="0" smtClean="0">
                <a:solidFill>
                  <a:schemeClr val="accent1"/>
                </a:solidFill>
              </a:rPr>
              <a:t>Figure 2: </a:t>
            </a:r>
            <a:r>
              <a:rPr lang="en-US" sz="6000" dirty="0" smtClean="0">
                <a:solidFill>
                  <a:schemeClr val="accent1"/>
                </a:solidFill>
              </a:rPr>
              <a:t>Chromatogram with obvious peak shape issues towards end of run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36375" y="7645400"/>
            <a:ext cx="13134975" cy="1580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TROUBLESHOOTING STEPS TAKEN</a:t>
            </a:r>
          </a:p>
          <a:p>
            <a:endParaRPr lang="en-US" sz="2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Now, let’s try to fix it!</a:t>
            </a:r>
          </a:p>
          <a:p>
            <a:pPr marL="1143000" indent="-1143000">
              <a:buFontTx/>
              <a:buChar char="-"/>
            </a:pP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>
              <a:buFontTx/>
              <a:buChar char="-"/>
            </a:pPr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1143000" indent="-1143000"/>
            <a:endParaRPr lang="en-US" sz="6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136350" y="26670000"/>
            <a:ext cx="13134975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bg1">
                    <a:lumMod val="50000"/>
                  </a:schemeClr>
                </a:solidFill>
              </a:rPr>
              <a:t>OUTCOME</a:t>
            </a: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72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48" t="1758" r="1074" b="1758"/>
          <a:stretch>
            <a:fillRect/>
          </a:stretch>
        </p:blipFill>
        <p:spPr bwMode="auto">
          <a:xfrm>
            <a:off x="10415370" y="7811780"/>
            <a:ext cx="12467701" cy="1012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68" t="1750" r="2349" b="1750"/>
          <a:stretch>
            <a:fillRect/>
          </a:stretch>
        </p:blipFill>
        <p:spPr bwMode="auto">
          <a:xfrm>
            <a:off x="10383899" y="20730673"/>
            <a:ext cx="12453697" cy="10123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40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Providence Health Care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Providence Health Care</dc:creator>
  <cp:lastModifiedBy>chris_000</cp:lastModifiedBy>
  <cp:revision>17</cp:revision>
  <dcterms:created xsi:type="dcterms:W3CDTF">2016-04-09T19:10:09Z</dcterms:created>
  <dcterms:modified xsi:type="dcterms:W3CDTF">2016-08-23T18:10:37Z</dcterms:modified>
</cp:coreProperties>
</file>